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8ae55cda56a4d0e" /><Relationship Type="http://schemas.openxmlformats.org/officeDocument/2006/relationships/extended-properties" Target="/docProps/app.xml" Id="R4607b1f13ecc4ef4" /><Relationship Type="http://schemas.openxmlformats.org/officeDocument/2006/relationships/officeDocument" Target="/ppt/presentation.xml" Id="R4e852f48235e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4ad30dee1f4964"/>
  </p:sldMasterIdLst>
  <p:notesMasterIdLst>
    <p:notesMasterId xmlns:r="http://schemas.openxmlformats.org/officeDocument/2006/relationships" r:id="R934601091db644d2"/>
  </p:notesMasterIdLst>
  <p:sldIdLst>
    <p:sldId xmlns:r="http://schemas.openxmlformats.org/officeDocument/2006/relationships" id="256" r:id="Rad6c9d16f3e84db9"/>
    <p:sldId xmlns:r="http://schemas.openxmlformats.org/officeDocument/2006/relationships" id="257" r:id="Rd8a7fb29a7474ba5"/>
    <p:sldId xmlns:r="http://schemas.openxmlformats.org/officeDocument/2006/relationships" id="258" r:id="Rb35136230e61402e"/>
    <p:sldId xmlns:r="http://schemas.openxmlformats.org/officeDocument/2006/relationships" id="259" r:id="Rf11802eeabbc4a3c"/>
    <p:sldId xmlns:r="http://schemas.openxmlformats.org/officeDocument/2006/relationships" id="260" r:id="R21d61c65d3e14921"/>
    <p:sldId xmlns:r="http://schemas.openxmlformats.org/officeDocument/2006/relationships" id="261" r:id="R9b64c96fbc934570"/>
    <p:sldId xmlns:r="http://schemas.openxmlformats.org/officeDocument/2006/relationships" id="262" r:id="R127f36c566264dc9"/>
    <p:sldId xmlns:r="http://schemas.openxmlformats.org/officeDocument/2006/relationships" id="263" r:id="Rb6cab687cfb8402e"/>
    <p:sldId xmlns:r="http://schemas.openxmlformats.org/officeDocument/2006/relationships" id="264" r:id="R9bcb15eb99d54c8e"/>
    <p:sldId xmlns:r="http://schemas.openxmlformats.org/officeDocument/2006/relationships" id="265" r:id="R3ab47b0226984a1c"/>
    <p:sldId xmlns:r="http://schemas.openxmlformats.org/officeDocument/2006/relationships" id="266" r:id="Rc20c6fa971304ee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0095c826e76543cd" /><Relationship Type="http://schemas.openxmlformats.org/officeDocument/2006/relationships/slideMaster" Target="/ppt/slideMasters/slideMaster1.xml" Id="Reb4ad30dee1f4964" /><Relationship Type="http://schemas.openxmlformats.org/officeDocument/2006/relationships/notesMaster" Target="/ppt/notesMasters/notesMaster1.xml" Id="R934601091db644d2" /><Relationship Type="http://schemas.openxmlformats.org/officeDocument/2006/relationships/presProps" Target="/ppt/presProps.xml" Id="R11a342ed6acf4ac4" /><Relationship Type="http://schemas.openxmlformats.org/officeDocument/2006/relationships/tableStyles" Target="/ppt/tableStyles.xml" Id="R19b49fb61ea94f5a" /><Relationship Type="http://schemas.openxmlformats.org/officeDocument/2006/relationships/slide" Target="/ppt/slides/slide1.xml" Id="Rad6c9d16f3e84db9" /><Relationship Type="http://schemas.openxmlformats.org/officeDocument/2006/relationships/slide" Target="/ppt/slides/slide2.xml" Id="Rd8a7fb29a7474ba5" /><Relationship Type="http://schemas.openxmlformats.org/officeDocument/2006/relationships/slide" Target="/ppt/slides/slide3.xml" Id="Rb35136230e61402e" /><Relationship Type="http://schemas.openxmlformats.org/officeDocument/2006/relationships/slide" Target="/ppt/slides/slide4.xml" Id="Rf11802eeabbc4a3c" /><Relationship Type="http://schemas.openxmlformats.org/officeDocument/2006/relationships/slide" Target="/ppt/slides/slide5.xml" Id="R21d61c65d3e14921" /><Relationship Type="http://schemas.openxmlformats.org/officeDocument/2006/relationships/slide" Target="/ppt/slides/slide6.xml" Id="R9b64c96fbc934570" /><Relationship Type="http://schemas.openxmlformats.org/officeDocument/2006/relationships/slide" Target="/ppt/slides/slide7.xml" Id="R127f36c566264dc9" /><Relationship Type="http://schemas.openxmlformats.org/officeDocument/2006/relationships/slide" Target="/ppt/slides/slide8.xml" Id="Rb6cab687cfb8402e" /><Relationship Type="http://schemas.openxmlformats.org/officeDocument/2006/relationships/slide" Target="/ppt/slides/slide9.xml" Id="R9bcb15eb99d54c8e" /><Relationship Type="http://schemas.openxmlformats.org/officeDocument/2006/relationships/slide" Target="/ppt/slides/slide10.xml" Id="R3ab47b0226984a1c" /><Relationship Type="http://schemas.openxmlformats.org/officeDocument/2006/relationships/slide" Target="/ppt/slides/slide11.xml" Id="Rc20c6fa971304ee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03b82ca32274431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d1d9e6cfc564f60" /><Relationship Type="http://schemas.openxmlformats.org/officeDocument/2006/relationships/notesMaster" Target="/ppt/notesMasters/notesMaster1.xml" Id="R30548c8798fa4982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d64a2618cd1408c" /><Relationship Type="http://schemas.openxmlformats.org/officeDocument/2006/relationships/notesMaster" Target="/ppt/notesMasters/notesMaster1.xml" Id="R7c7f8fb664584d4e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b25847743ce412e" /><Relationship Type="http://schemas.openxmlformats.org/officeDocument/2006/relationships/notesMaster" Target="/ppt/notesMasters/notesMaster1.xml" Id="R79284eb7a85a40b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3f6a4702ee146a3" /><Relationship Type="http://schemas.openxmlformats.org/officeDocument/2006/relationships/notesMaster" Target="/ppt/notesMasters/notesMaster1.xml" Id="Rcc235bf323ee47b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07965cfc736456b" /><Relationship Type="http://schemas.openxmlformats.org/officeDocument/2006/relationships/notesMaster" Target="/ppt/notesMasters/notesMaster1.xml" Id="Rfc6e78e09072409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7f69ad7217b4c8e" /><Relationship Type="http://schemas.openxmlformats.org/officeDocument/2006/relationships/notesMaster" Target="/ppt/notesMasters/notesMaster1.xml" Id="R5e7300acf5f140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bbfb2bc935242ca" /><Relationship Type="http://schemas.openxmlformats.org/officeDocument/2006/relationships/notesMaster" Target="/ppt/notesMasters/notesMaster1.xml" Id="R95486b43ef6f410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4e288dbc9b488c" /><Relationship Type="http://schemas.openxmlformats.org/officeDocument/2006/relationships/notesMaster" Target="/ppt/notesMasters/notesMaster1.xml" Id="Rbf7e51ab8b81402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96585784e21485e" /><Relationship Type="http://schemas.openxmlformats.org/officeDocument/2006/relationships/notesMaster" Target="/ppt/notesMasters/notesMaster1.xml" Id="R246235dfb1474e2b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574b7acdb36466d" /><Relationship Type="http://schemas.openxmlformats.org/officeDocument/2006/relationships/notesMaster" Target="/ppt/notesMasters/notesMaster1.xml" Id="R8ef008fbc74a4c8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49b8a6308bf043d0" /><Relationship Type="http://schemas.openxmlformats.org/officeDocument/2006/relationships/notesMaster" Target="/ppt/notesMasters/notesMaster1.xml" Id="Rcdb8846ac7cd44d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72e81877f44d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c1be4df85fb4f99" /><Relationship Type="http://schemas.openxmlformats.org/officeDocument/2006/relationships/slideLayout" Target="/ppt/slideLayouts/slideLayout1.xml" Id="R76468a31b4134d1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68a31b4134d1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3e7bbb4e6446e" /><Relationship Type="http://schemas.openxmlformats.org/officeDocument/2006/relationships/image" Target="/ppt/media/image.png" Id="Re2548f0ed46e4b15" /><Relationship Type="http://schemas.openxmlformats.org/officeDocument/2006/relationships/notesSlide" Target="/ppt/notesSlides/notesSlide1.xml" Id="Rdc4f83a831ee4dc0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f68c4ff44b58" /><Relationship Type="http://schemas.openxmlformats.org/officeDocument/2006/relationships/notesSlide" Target="/ppt/notesSlides/notesSlide10.xml" Id="Rc802860d255c4586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90772ad444d76" /><Relationship Type="http://schemas.openxmlformats.org/officeDocument/2006/relationships/image" Target="/ppt/media/image2.png" Id="R899beee3a0c84866" /><Relationship Type="http://schemas.openxmlformats.org/officeDocument/2006/relationships/notesSlide" Target="/ppt/notesSlides/notesSlide11.xml" Id="R1c7a6b2d4b98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0b1a29ca4f1c" /><Relationship Type="http://schemas.openxmlformats.org/officeDocument/2006/relationships/notesSlide" Target="/ppt/notesSlides/notesSlide2.xml" Id="R5e4ba9f86178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18367e1e4fb5" /><Relationship Type="http://schemas.openxmlformats.org/officeDocument/2006/relationships/notesSlide" Target="/ppt/notesSlides/notesSlide3.xml" Id="Rf599e7321130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020088d964b9e" /><Relationship Type="http://schemas.openxmlformats.org/officeDocument/2006/relationships/notesSlide" Target="/ppt/notesSlides/notesSlide4.xml" Id="R6f4671b348f0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59e6cd91f435b" /><Relationship Type="http://schemas.openxmlformats.org/officeDocument/2006/relationships/notesSlide" Target="/ppt/notesSlides/notesSlide5.xml" Id="Rd8a790ae5711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34a1d992435c" /><Relationship Type="http://schemas.openxmlformats.org/officeDocument/2006/relationships/notesSlide" Target="/ppt/notesSlides/notesSlide6.xml" Id="Rcc358662f476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074672bf54a10" /><Relationship Type="http://schemas.openxmlformats.org/officeDocument/2006/relationships/notesSlide" Target="/ppt/notesSlides/notesSlide7.xml" Id="R77d37d20e1444796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3435e015048e1" /><Relationship Type="http://schemas.openxmlformats.org/officeDocument/2006/relationships/notesSlide" Target="/ppt/notesSlides/notesSlide8.xml" Id="R0b053162b28f49d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5a7233ab6447c" /><Relationship Type="http://schemas.openxmlformats.org/officeDocument/2006/relationships/notesSlide" Target="/ppt/notesSlides/notesSlide9.xml" Id="Ra89dbecfe453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2DE14F-95FD-4F4F-8723-74E1AE745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75D157-962F-4552-8697-1D12AADDA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8EB3E0A-4EEA-463E-9E0A-642FDCCB3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1450" y="0"/>
            <a:ext cx="6667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09E619B-7DA4-48DE-975D-1DE926F52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" y="0"/>
            <a:ext cx="476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90DF80-3BAA-4C7D-8C95-02D59FCDE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781050"/>
            <a:ext cx="4953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057B8"/>
                </a:solidFill>
              </a:defRPr>
            </a:pPr>
            <a:r>
              <a:rPr sz="1200" b="1">
                <a:solidFill>
                  <a:srgbClr val="0057B8"/>
                </a:solidFill>
              </a:rPr>
              <a:t>COMPANY PROFILE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D7B4A82-549C-4A31-9B62-68BDCA3A9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428750"/>
            <a:ext cx="7239000" cy="1333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002B5C"/>
                </a:solidFill>
              </a:defRPr>
            </a:pPr>
            <a:r>
              <a:rPr sz="4350" b="1">
                <a:solidFill>
                  <a:srgbClr val="002B5C"/>
                </a:solidFill>
              </a:rPr>
              <a:t>Pacific People Partners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850A8C6-F846-45E1-AB47-23DB8A2B8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000375"/>
            <a:ext cx="62865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0">
                <a:solidFill>
                  <a:srgbClr val="172033"/>
                </a:solidFill>
              </a:defRPr>
            </a:pPr>
            <a:r>
              <a:rPr sz="1950" b="0">
                <a:solidFill>
                  <a:srgbClr val="172033"/>
                </a:solidFill>
              </a:rPr>
              <a:t>A U.S.-style HR and workforce solutions partner built for companies operating in Thailand.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36BE559-6EED-4A12-8701-3747D8E34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191000"/>
            <a:ext cx="20955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F848799-BFD4-407F-8090-92F939ADE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514850"/>
            <a:ext cx="5524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New York · Beijing · Singapore · Bangkok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8E1F44-81AF-4D88-A0F8-DD44C41FB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0"/>
            <a:ext cx="4381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AF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511709F-3E4A-486D-BA19-AE177B525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1047750"/>
            <a:ext cx="2857500" cy="2857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F591B5-718B-4EEC-8138-011C74921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1352550"/>
            <a:ext cx="28575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225" b="1">
                <a:solidFill>
                  <a:srgbClr val="002B5C"/>
                </a:solidFill>
              </a:defRPr>
            </a:pPr>
            <a:r>
              <a:rPr sz="3225" b="1">
                <a:solidFill>
                  <a:srgbClr val="002B5C"/>
                </a:solidFill>
              </a:rPr>
              <a:t>Workforce</a:t>
            </a:r>
          </a:p>
          <a:p xmlns:a="http://schemas.openxmlformats.org/drawingml/2006/main">
            <a:pPr algn="ctr">
              <a:defRPr sz="3225" b="1">
                <a:solidFill>
                  <a:srgbClr val="002B5C"/>
                </a:solidFill>
              </a:defRPr>
            </a:pPr>
            <a:r>
              <a:rPr sz="3225" b="1">
                <a:solidFill>
                  <a:srgbClr val="002B5C"/>
                </a:solidFill>
              </a:rPr>
              <a:t>solutions</a:t>
            </a:r>
          </a:p>
          <a:p xmlns:a="http://schemas.openxmlformats.org/drawingml/2006/main">
            <a:pPr algn="ctr">
              <a:defRPr sz="3225" b="1">
                <a:solidFill>
                  <a:srgbClr val="002B5C"/>
                </a:solidFill>
              </a:defRPr>
            </a:pPr>
            <a:r>
              <a:rPr sz="3225" b="1">
                <a:solidFill>
                  <a:srgbClr val="002B5C"/>
                </a:solidFill>
              </a:rPr>
              <a:t>for growth</a:t>
            </a:r>
          </a:p>
        </p:txBody>
      </p:sp>
      <p:pic>
        <p:nvPicPr>
          <p:cNvPr id="3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2548f0ed46e4b15"/>
          <a:stretch xmlns:a="http://schemas.openxmlformats.org/drawingml/2006/main"/>
        </p:blipFill>
        <p:spPr>
          <a:xfrm xmlns:a="http://schemas.openxmlformats.org/drawingml/2006/main">
            <a:off x="960964" y="5095875"/>
            <a:ext cx="1954747" cy="1387793"/>
          </a:xfrm>
          <a:prstGeom xmlns:a="http://schemas.openxmlformats.org/drawingml/2006/main" prst="rect">
            <a:avLst/>
          </a:prstGeom>
        </p:spPr>
      </p:pic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C3A0912-0D37-4008-9A99-25CAF113A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C3A8BC-D754-4D7B-B09B-0D4EB29EE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4B90CF0-D94C-4091-8168-620938AB9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1679D5-8DFE-43C5-96A1-A98BB5C78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01</a:t>
            </a:r>
          </a:p>
        </p:txBody>
      </p:sp>
    </p:spTree>
    <p:extLst>
      <p:ext uri="{BB962C8B-B14F-4D97-AF65-F5344CB8AC3E}">
        <p14:creationId xmlns:p14="http://schemas.microsoft.com/office/powerpoint/2010/main" val="1910207036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AAE11B9-7BE9-47A6-9F0D-DA0AAAA71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STANDARDS AND COMPLIANCE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302290D-9A64-486F-912D-E8414E040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Responsible workforce management is the operating baseline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18E6360-88DF-4033-88CE-2CD5B2DCA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PPP’s systems are designed around clear conduct, lawful employment, documentation, and worker dignity.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2E4DF76-26E1-49E6-A291-7E5AD8C4A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86000"/>
            <a:ext cx="40957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2BC394-42A3-45CB-8DB3-ACDBF066B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86000"/>
            <a:ext cx="7620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244E1FC-E02F-4B6A-9C1B-DB933A7CA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495550"/>
            <a:ext cx="3714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Respect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F23E0F-F77F-48EC-A11B-4295F9A15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895600"/>
            <a:ext cx="37147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Workers are treated with dignity and clear communication.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F0F95FD-804E-4EFF-80C3-99E55238D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86000"/>
            <a:ext cx="40957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FF81DFE-E2AB-4EF1-A849-FE5C6B514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86000"/>
            <a:ext cx="7620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511F7D-D32F-4640-B454-CD2F8CC67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2495550"/>
            <a:ext cx="3714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Fairness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B822C7-02FA-468B-9706-ED6D7CA78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2895600"/>
            <a:ext cx="37147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Rules apply consistently across attendance, leave, conduct, and resignation.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35F3795-A369-49AF-A070-3967C9555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714750"/>
            <a:ext cx="40957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19A2F69-B281-44B5-A359-C95E61870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714750"/>
            <a:ext cx="7620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17EEFC-88B3-4A4E-A2B3-6A3DD058E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24300"/>
            <a:ext cx="3714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Safety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BF032C3-D5FE-405E-8A59-B9B952EC6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324350"/>
            <a:ext cx="37147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On-site HR supports safer, more stable working environments.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6261F2-9112-4DAD-B786-B26E934A4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714750"/>
            <a:ext cx="40957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7335A6-5C30-4EC7-866B-FF0E85FF6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714750"/>
            <a:ext cx="7620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304C219-FC95-4DCA-AAA5-A260FE654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3924300"/>
            <a:ext cx="3714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Documentation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762C60E-208D-47AC-956C-8B4C539B4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324350"/>
            <a:ext cx="3714750" cy="2571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Employment records, payroll, and compliance processes are organized.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0279294-7EB8-41CD-9C28-F673BB13F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DE4817-3666-4851-A07D-F1606E6C8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29DEEBD-BB99-4825-841E-29F2A4482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B6C550-5BAA-4631-96A2-89EB67CF79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10</a:t>
            </a:r>
          </a:p>
        </p:txBody>
      </p:sp>
    </p:spTree>
    <p:extLst>
      <p:ext uri="{BB962C8B-B14F-4D97-AF65-F5344CB8AC3E}">
        <p14:creationId xmlns:p14="http://schemas.microsoft.com/office/powerpoint/2010/main" val="1801497492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126D848-4AEB-4334-A5D8-491A9C00F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1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99beee3a0c84866"/>
          <a:stretch xmlns:a="http://schemas.openxmlformats.org/drawingml/2006/main"/>
        </p:blipFill>
        <p:spPr>
          <a:xfrm xmlns:a="http://schemas.openxmlformats.org/drawingml/2006/main">
            <a:off x="1014151" y="762000"/>
            <a:ext cx="2162699" cy="153543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2393C3D-0222-4791-BC7E-B1F1EDF72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333625"/>
            <a:ext cx="72390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002B5C"/>
                </a:solidFill>
              </a:defRPr>
            </a:pPr>
            <a:r>
              <a:rPr sz="3750" b="1">
                <a:solidFill>
                  <a:srgbClr val="002B5C"/>
                </a:solidFill>
              </a:rPr>
              <a:t>Let’s build a workforce that works.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61EE5D4-A481-4464-A710-34421B08F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333750"/>
            <a:ext cx="6667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02B5C"/>
                </a:solidFill>
              </a:defRPr>
            </a:pPr>
            <a:r>
              <a:rPr sz="2100" b="1">
                <a:solidFill>
                  <a:srgbClr val="002B5C"/>
                </a:solidFill>
              </a:rPr>
              <a:t>Pacific People Partners (Thailand) Co., Ltd.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9E21B0B-D784-40D6-9311-C0ADB380D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000500"/>
            <a:ext cx="457200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2033"/>
                </a:solidFill>
              </a:defRPr>
            </a:pPr>
            <a:r>
              <a:rPr sz="1650" b="0">
                <a:solidFill>
                  <a:srgbClr val="172033"/>
                </a:solidFill>
              </a:rPr>
              <a:t>Website: www.ppp.blue</a:t>
            </a:r>
          </a:p>
          <a:p xmlns:a="http://schemas.openxmlformats.org/drawingml/2006/main">
            <a:pPr algn="l">
              <a:defRPr sz="1650" b="0">
                <a:solidFill>
                  <a:srgbClr val="172033"/>
                </a:solidFill>
              </a:defRPr>
            </a:pPr>
            <a:r>
              <a:rPr sz="1650" b="0">
                <a:solidFill>
                  <a:srgbClr val="172033"/>
                </a:solidFill>
              </a:rPr>
              <a:t>Email: frank.feng@ppp.blue</a:t>
            </a:r>
          </a:p>
          <a:p xmlns:a="http://schemas.openxmlformats.org/drawingml/2006/main">
            <a:pPr algn="l">
              <a:defRPr sz="1650" b="0">
                <a:solidFill>
                  <a:srgbClr val="172033"/>
                </a:solidFill>
              </a:defRPr>
            </a:pPr>
            <a:r>
              <a:rPr sz="1650" b="0">
                <a:solidFill>
                  <a:srgbClr val="172033"/>
                </a:solidFill>
              </a:rPr>
              <a:t>WeChat: frankasia333</a:t>
            </a:r>
          </a:p>
          <a:p xmlns:a="http://schemas.openxmlformats.org/drawingml/2006/main">
            <a:pPr algn="l">
              <a:defRPr sz="1650" b="0">
                <a:solidFill>
                  <a:srgbClr val="172033"/>
                </a:solidFill>
              </a:defRPr>
            </a:pPr>
            <a:r>
              <a:rPr sz="1650" b="0">
                <a:solidFill>
                  <a:srgbClr val="172033"/>
                </a:solidFill>
              </a:rPr>
              <a:t>Phone: 0986630666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F66ABA-8A69-410E-BB53-23008FAD9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381625"/>
            <a:ext cx="85725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C6678"/>
                </a:solidFill>
              </a:defRPr>
            </a:pPr>
            <a:r>
              <a:rPr sz="1350" b="0">
                <a:solidFill>
                  <a:srgbClr val="5C6678"/>
                </a:solidFill>
              </a:rPr>
              <a:t>2122/11-15 Srinagarindra Rd, Thepharak, Mueang Samut Prakan District, Samut Prakan 10270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CACEEE1-2E19-4A5A-AD85-D87F562E4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0"/>
            <a:ext cx="3810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2228710-BD38-4332-889F-2CE7B9C88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476375"/>
            <a:ext cx="2476500" cy="2095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New York</a:t>
            </a:r>
          </a:p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Beijing</a:t>
            </a:r>
          </a:p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Singapore</a:t>
            </a:r>
          </a:p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Bangkok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CC0C665-429E-4ECB-A549-DAB3AD0C9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5905500"/>
            <a:ext cx="3810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236AED-75DC-4A34-BD5E-178888A25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6153150"/>
            <a:ext cx="3810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46083398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34DDAD7-6147-4914-93B5-EF235A5BA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WHO WE ARE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C954A41-8443-4EEE-8AFA-84273221F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We help international companies build stable, compliant workforces in Thailand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CCAAD4-46AE-4724-A109-65D0EBD64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PPP combines cross-border recruiting, on-site HR delivery, and practical compliance support for fast-moving operations.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2831BA0-D2E2-42AA-A1DF-BFC1F1B9A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238375"/>
            <a:ext cx="314325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7670FE-852A-4A63-B03F-715997AB3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238375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E49503C-B3A7-4E4C-BCDE-E3D9DD28A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447925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Built for operators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921826-EAD2-4F58-B571-CD540B4AD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847975"/>
            <a:ext cx="2762250" cy="1352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We support factories, industrial parks, service centers, and cross-border teams that need people on-site and issues resolved quickly.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D05E43-63AB-4AE6-8254-F095254EA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2238375"/>
            <a:ext cx="314325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EC30578-627E-441D-A3FD-4BD835D86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2238375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D9D1FE7-8732-44F2-8215-E2D1D76C5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2447925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Compliance first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A6050F-E712-41C3-A682-64B6AF269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2847975"/>
            <a:ext cx="2762250" cy="1352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Payroll, work permits, visa support, social security, and employment setup are handled with Thai operating reality in mind.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4BFE60A-1A3F-4EF3-A3C7-6E46B91EB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238375"/>
            <a:ext cx="314325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354BE1C-15FD-478B-99DD-769C9DB0D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238375"/>
            <a:ext cx="762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E653B7E-0B5B-4444-ABE9-D67C25719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447925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People centered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48768A9-006B-4B79-AB21-C94E8E85A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847975"/>
            <a:ext cx="2762250" cy="1352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We respect workers as people, not just headcount, and help employers create fair, stable, productive teams.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1B19386-BB00-454A-8577-623A0802B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F705588-0764-4EF6-803B-74FE03D10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99D47B7-8181-4259-BA6D-084A14A00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61556D-90D8-43C0-8F61-7299D693A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02</a:t>
            </a:r>
          </a:p>
        </p:txBody>
      </p:sp>
    </p:spTree>
    <p:extLst>
      <p:ext uri="{BB962C8B-B14F-4D97-AF65-F5344CB8AC3E}">
        <p14:creationId xmlns:p14="http://schemas.microsoft.com/office/powerpoint/2010/main" val="10045104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06CAEB-10C0-4431-B0E5-EF24BD802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PURPOSE AND MISSION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52DA8A-00E1-4514-8EFA-6D5022530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Every person’s value should be seen, respected, and amplified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0CA3E1-FEF4-4570-8853-F7399A946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Our culture gives clients a clear operating standard and gives workers a fairer path to opportunity.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7F73635-4EA8-473E-9B10-E9F45D495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86000"/>
            <a:ext cx="10096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300" b="1">
                <a:solidFill>
                  <a:srgbClr val="002B5C"/>
                </a:solidFill>
              </a:defRPr>
            </a:pPr>
            <a:r>
              <a:rPr sz="3300" b="1">
                <a:solidFill>
                  <a:srgbClr val="002B5C"/>
                </a:solidFill>
              </a:rPr>
              <a:t>People First. Purpose Driven. Parity Always.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9AC4B5-984F-4583-BBE6-FD5CED8C2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286125"/>
            <a:ext cx="9144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6EF039-8A5A-4387-B6CD-82CB7A284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3524250"/>
            <a:ext cx="8572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002B5C"/>
                </a:solidFill>
              </a:defRPr>
            </a:pPr>
            <a:r>
              <a:rPr sz="1875" b="1">
                <a:solidFill>
                  <a:srgbClr val="002B5C"/>
                </a:solidFill>
              </a:rPr>
              <a:t>Mission: To make every person’s value seen, respected, and amplified.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8DBCAC-CD25-4F7B-A349-EF674EF34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00250" y="474345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BF9552-00EA-40EA-B513-EACA8074E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4667250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Respect and dignity in every employment relationship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19E6172-26CF-43FA-B861-8C838F80B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0" y="474345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E06772-743A-4E75-800C-3FC57199F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38800" y="4667250"/>
            <a:ext cx="3429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Clear standards for fair and lawful workforce management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A25F8B8-9D98-40A8-BC05-4F1F0B3B0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74345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164FCD-413A-480E-A64E-A21E16192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4667250"/>
            <a:ext cx="2857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Practical delivery that makes work possible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F4D8896-19A7-421A-9EE9-F8ED9095C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72B971-525B-4BF9-81F8-87788B6B8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6EF3A01-F01D-4847-AFC7-DD936874C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A12B514-2AE8-4F8A-B53E-64F87BBE4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03</a:t>
            </a:r>
          </a:p>
        </p:txBody>
      </p:sp>
    </p:spTree>
    <p:extLst>
      <p:ext uri="{BB962C8B-B14F-4D97-AF65-F5344CB8AC3E}">
        <p14:creationId xmlns:p14="http://schemas.microsoft.com/office/powerpoint/2010/main" val="107621642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874D5B6-D881-46D0-ACFF-9B2F12FDB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WORKFORCE SOLUTIONS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8F572B9-5B96-493A-B199-AAE5F9440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One partner across the workforce lifecycle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0BA2742-6B8C-4C38-9546-3D3A0AEA3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PPP covers sourcing, hiring, employment administration, on-site management, and ongoing improvement.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8E18E8-1DBF-4DD2-9380-84CF991AD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19075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51644D-AF4D-4599-BC44-23D98A9EF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19075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BA6409-651C-404D-B5CB-1D622B1EF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40030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Recruitment &amp; Executive Search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A7D2FC7-EDB9-45C9-8447-E037B3CFE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80035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Talent sourcing for operational, professional, and leadership positions.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E2968FB-6D0A-4CB0-999A-0B6E089AC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19075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873635-41BD-454F-9B4C-089621F3F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19075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5B6A53-C06B-4EE8-8C09-3561A86CD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40030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Staffing &amp; Dispatch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43CE7E-E6F6-40BD-8B42-0323F1B80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80035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Flexible workforce support for factory and field operations.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A3F707B-DE00-4B67-87F9-4902F6EAD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19075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385FDC-D42D-4D1D-8515-048B89DF6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19075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EFB3234-B880-4384-93B7-90C574CC0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40030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Employer of Record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4DFB5D-C774-4F16-97F0-DA4DD5525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80035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Employment structure for teams that need compliant local administration.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2265CF2-155D-454A-ACFB-66B1526BA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1000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7C4ABED-FDCC-4527-8C1D-7B2F952B6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1000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A283C60-A8D8-46EC-8424-6CC21B27B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01955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Payroll &amp; Compliance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841DEE6-CD78-4525-B7B5-DFFD3147B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41960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Salary, social security, personal income tax, and employment records.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CA511E2-158C-4FC8-9ABB-87F879E3D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81000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E817169-FA87-422B-AB88-C2C9C3368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81000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E9B32CD-3259-40E7-92A8-2F14835F6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401955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Work Permit &amp; Visa Support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3D95E66-5A2F-4AC1-80B2-0A67E9855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441960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Documentation support for Chinese and international employees.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31AC9F4-16EB-4889-8762-0818C4BF7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810000"/>
            <a:ext cx="3143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AEC9A1C-5619-4B5B-A807-C57691A8B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810000"/>
            <a:ext cx="762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EB0CC63-585B-4B95-AAFF-79F2AC76D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19550"/>
            <a:ext cx="27622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On-site HR Management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E06DE66-6C1E-48EC-AD1A-B4B53A48C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41960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Factory HR, translators, attendance discipline, and issue resolution.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28DA75D-8F47-455E-A935-EA154940A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30D49BA-8E13-4470-B42B-77D3CE01A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1C6805B-C482-4C56-942A-8E26FAE25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DD42B5F-BB42-4005-86FF-B66B9965D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04</a:t>
            </a:r>
          </a:p>
        </p:txBody>
      </p:sp>
    </p:spTree>
    <p:extLst>
      <p:ext uri="{BB962C8B-B14F-4D97-AF65-F5344CB8AC3E}">
        <p14:creationId xmlns:p14="http://schemas.microsoft.com/office/powerpoint/2010/main" val="307885742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9D2C97F-2990-4822-9A27-AD1B8892E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WHY PPP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D001E2C-FCFD-4607-985A-FFCFFB488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We are designed for the realities of Thai operations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C1ABE93-F7A6-4FCC-BC25-D2317E20B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Clients need speed, discipline, and local execution, not just advisory language.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E34E45-DEAE-4AF3-B677-2C7C6AA49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6695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FCCE24B-81BC-4538-A753-3E7AC8FEB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2190750"/>
            <a:ext cx="44767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Multilingual coordination across Chinese, Thai, and English stakeholders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ECC2713-5A21-415A-A7D2-409B2F6F5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93370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5A55E0-7D16-4F85-BDEB-EED77B38D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2857500"/>
            <a:ext cx="44767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Hands-on delivery for manufacturing and on-site workforce environments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B7B7E8-D8B1-4001-A143-1A56753DF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60045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26C9855-625E-43F4-87DE-0C637F22E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3524250"/>
            <a:ext cx="44767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Clear rules for attendance, leave, resignation, conduct, and compliance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AB8F1F-92EE-4AAB-9E72-2DDCD7A1F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267200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B178E2C-D229-4981-8360-B2F92E2CB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4191000"/>
            <a:ext cx="44767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Cross-border understanding for China-invested companies expanding in Thailand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31856C9-73B5-488D-8D32-5EF45094F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095500"/>
            <a:ext cx="4000500" cy="2381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AFE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317FD03-7C06-470C-98D9-520710637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428875"/>
            <a:ext cx="32385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02B5C"/>
                </a:solidFill>
              </a:defRPr>
            </a:pPr>
            <a:r>
              <a:rPr sz="2250" b="1">
                <a:solidFill>
                  <a:srgbClr val="002B5C"/>
                </a:solidFill>
              </a:rPr>
              <a:t>PPP advantage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C1188C-E5E8-4476-86C1-08BC3273C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00375"/>
            <a:ext cx="3143250" cy="1143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2033"/>
                </a:solidFill>
              </a:defRPr>
            </a:pPr>
            <a:r>
              <a:rPr sz="1650" b="0">
                <a:solidFill>
                  <a:srgbClr val="172033"/>
                </a:solidFill>
              </a:rPr>
              <a:t>A practical HR operating partner that combines recruiting, employment administration, and on-site problem solving under one disciplined delivery model.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F174E65-8456-428A-947C-CD39BC557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115AE6F-EC12-4488-B824-BD624FC2F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6FA7CD-751F-41CF-8E4E-26528A2E1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2AA3FB-D354-42D0-9D03-07DF6F2D8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05</a:t>
            </a:r>
          </a:p>
        </p:txBody>
      </p:sp>
    </p:spTree>
    <p:extLst>
      <p:ext uri="{BB962C8B-B14F-4D97-AF65-F5344CB8AC3E}">
        <p14:creationId xmlns:p14="http://schemas.microsoft.com/office/powerpoint/2010/main" val="126028190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5A1CE55-5B59-4A35-8DE7-C24D2F062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SERVICE MODEL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1F3090-6267-4381-9BFF-81587C4A7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A simple operating model keeps delivery controlled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01F429-DDFA-4C69-92EC-8A47CD1E4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The model is built for repeatable delivery and measurable improvement.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DF40510-0F1F-422F-9670-A90577AB9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476500"/>
            <a:ext cx="1809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300E19-8202-46E0-9248-21A74FEC8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BF0A30"/>
                </a:solidFill>
              </a:defRPr>
            </a:pPr>
            <a:r>
              <a:rPr sz="1500" b="1">
                <a:solidFill>
                  <a:srgbClr val="BF0A30"/>
                </a:solidFill>
              </a:rP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E1A197-2DB1-481E-B952-CB25A22FB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00375"/>
            <a:ext cx="142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Discover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C4B17E-0219-482B-A399-59C3BBF2A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29000"/>
            <a:ext cx="13811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72033"/>
                </a:solidFill>
              </a:defRPr>
            </a:pPr>
            <a:r>
              <a:rPr sz="1125" b="0">
                <a:solidFill>
                  <a:srgbClr val="172033"/>
                </a:solidFill>
              </a:rPr>
              <a:t>Understand hiring needs, risk points, and workforce constraints.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4833238-5290-4AA6-B3AD-E1ED18771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2476500"/>
            <a:ext cx="1809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AFE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3C59A8-0C44-459E-947E-52B997E7F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264795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BF0A30"/>
                </a:solidFill>
              </a:defRPr>
            </a:pPr>
            <a:r>
              <a:rPr sz="1500" b="1">
                <a:solidFill>
                  <a:srgbClr val="BF0A30"/>
                </a:solidFill>
              </a:rP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DB00AE2-68DF-44DA-8F9C-4F9722253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3000375"/>
            <a:ext cx="142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Design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C85AA36-723A-45F4-B7F2-964CB791C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3429000"/>
            <a:ext cx="13811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72033"/>
                </a:solidFill>
              </a:defRPr>
            </a:pPr>
            <a:r>
              <a:rPr sz="1125" b="0">
                <a:solidFill>
                  <a:srgbClr val="172033"/>
                </a:solidFill>
              </a:rPr>
              <a:t>Build the staffing, payroll, compliance, and on-site HR plan.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8E105D-E384-4FD0-8341-1DF462BAF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00650" y="2476500"/>
            <a:ext cx="1809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35EE4A2-056C-4D9C-B7CE-CFAEEAE39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264795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BF0A30"/>
                </a:solidFill>
              </a:defRPr>
            </a:pPr>
            <a:r>
              <a:rPr sz="1500" b="1">
                <a:solidFill>
                  <a:srgbClr val="BF0A30"/>
                </a:solidFill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63E3F1B-43A9-4DC6-AB4C-0CE900A68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3000375"/>
            <a:ext cx="142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Deploy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018C8A-3500-4A02-875D-2C9717A21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3429000"/>
            <a:ext cx="13811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72033"/>
                </a:solidFill>
              </a:defRPr>
            </a:pPr>
            <a:r>
              <a:rPr sz="1125" b="0">
                <a:solidFill>
                  <a:srgbClr val="172033"/>
                </a:solidFill>
              </a:rPr>
              <a:t>Recruit, onboard, document, and place workers into operation.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214E1F-4B4B-4C9F-AF54-C8DB15D9D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476500"/>
            <a:ext cx="1809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AFE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5B5EB4A-4519-4A5F-A166-78BC2F004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64795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BF0A30"/>
                </a:solidFill>
              </a:defRPr>
            </a:pPr>
            <a:r>
              <a:rPr sz="1500" b="1">
                <a:solidFill>
                  <a:srgbClr val="BF0A30"/>
                </a:solidFill>
              </a:rPr>
              <a:t>04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8F4C4BD-7EF1-4A26-99BA-2DC042D40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3000375"/>
            <a:ext cx="142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Manage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DEA41E4-CB79-440B-A5C2-F37637592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3429000"/>
            <a:ext cx="13811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72033"/>
                </a:solidFill>
              </a:defRPr>
            </a:pPr>
            <a:r>
              <a:rPr sz="1125" b="0">
                <a:solidFill>
                  <a:srgbClr val="172033"/>
                </a:solidFill>
              </a:rPr>
              <a:t>Run payroll, attendance, HR coordination, and employee support.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E49FBE0-BA8A-4780-9FFB-820ABEA69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4550" y="2476500"/>
            <a:ext cx="18097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123BB96-6ADD-4EB1-8934-BCECA3FAE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647950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BF0A30"/>
                </a:solidFill>
              </a:defRPr>
            </a:pPr>
            <a:r>
              <a:rPr sz="1500" b="1">
                <a:solidFill>
                  <a:srgbClr val="BF0A30"/>
                </a:solidFill>
              </a:rPr>
              <a:t>05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D68163-751D-447A-AEF7-B879840BD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3000375"/>
            <a:ext cx="1428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Improve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4BD6573-6E0F-4270-8540-323C49359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3429000"/>
            <a:ext cx="13811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72033"/>
                </a:solidFill>
              </a:defRPr>
            </a:pPr>
            <a:r>
              <a:rPr sz="1125" b="0">
                <a:solidFill>
                  <a:srgbClr val="172033"/>
                </a:solidFill>
              </a:rPr>
              <a:t>Track issues, retention, client feedback, and compliance gaps.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DD36EB7-80EB-4CE4-A099-093B5E388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DD73F11-260C-4B0A-8216-83038C27A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B64DFE1-424D-464C-9709-D5981BC7B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4434657-8CCA-419A-9DFB-67E185B8D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06</a:t>
            </a:r>
          </a:p>
        </p:txBody>
      </p:sp>
    </p:spTree>
    <p:extLst>
      <p:ext uri="{BB962C8B-B14F-4D97-AF65-F5344CB8AC3E}">
        <p14:creationId xmlns:p14="http://schemas.microsoft.com/office/powerpoint/2010/main" val="1557582858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76CE23-1D6E-45B3-92B5-7ED69F665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INDUSTRY FOCUS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CDFDFA8-58DC-4671-9E2B-B4B76B5B9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PPP focuses on workforces where execution quality matters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FBDD13-8583-4F87-BFE6-1087E9B31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Our highest-value use cases sit where employment compliance, worker stability, and on-site coordination intersect.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4BF411A-DC94-4EA4-8FBB-9EB942A2D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190750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09C29C-2BEB-4B45-A49C-E2A909CDB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2419350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Manufacturing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F8A61E-B6CD-4321-96A6-9D31DAD98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67125" y="2190750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DCA13E6-1C7D-4FC5-A7EA-342E1F498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38575" y="2419350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Industrial parks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972A431-1628-4560-ACAB-04A66EC15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190750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276778D-4B35-46C1-BFE2-2D86DA5E9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419350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Automotive supply chain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5DB0AE2-9302-443D-8D1A-E97A38F4B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15375" y="2190750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0462BD-8DEE-47ED-A68E-D69275C31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6825" y="2419350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Electronics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FC00147-6C5C-46DD-A928-95A93E0F7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476625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7207BD7-7A6C-48FE-8B56-BE195A055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705225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Logistics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C08CB3A-4497-4FEE-99EB-DD87E6CA4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67125" y="3476625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0E0C549-9040-4734-9B1E-1DA5900E5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38575" y="3705225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International operations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D1739F1-EAD5-4A55-8D26-F38983C91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76625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A2F3378-2244-4C5E-BAFE-8FE49E115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705225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Data and IT outsourcing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7EE3D3F-35E2-406E-9FA3-4E5D97860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15375" y="3476625"/>
            <a:ext cx="20002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3545D0E-C2CD-4C42-92AC-814D28E19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6825" y="3705225"/>
            <a:ext cx="1657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002B5C"/>
                </a:solidFill>
              </a:defRPr>
            </a:pPr>
            <a:r>
              <a:rPr sz="1500" b="1">
                <a:solidFill>
                  <a:srgbClr val="002B5C"/>
                </a:solidFill>
              </a:rPr>
              <a:t>Service centers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BFFF5D3-AFE2-4292-B3E8-9DDA3A601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A719292-00DC-4BE0-B5EA-34E229D51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0BD6837-BA62-4D0E-ADC7-B63353049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639CF8C-61EE-4A15-AF95-D84CD4CFE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07</a:t>
            </a:r>
          </a:p>
        </p:txBody>
      </p:sp>
    </p:spTree>
    <p:extLst>
      <p:ext uri="{BB962C8B-B14F-4D97-AF65-F5344CB8AC3E}">
        <p14:creationId xmlns:p14="http://schemas.microsoft.com/office/powerpoint/2010/main" val="400581632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AD67C62-EF1B-4FAB-94F9-55DA6522A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OUR CLIENTS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A85A569-14EA-4874-9DAC-C88B68273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We serve companies that need reliable people and compliant execution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3DEB22C-A731-4535-B9AF-1CAAACA06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PPP is positioned for China-invested companies, multinational operators, and growth-stage employers in Thailand.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663A659-375D-4E95-A000-7AAA4E700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190750"/>
            <a:ext cx="30480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C42CFD-B7BB-4716-9BFB-FCA09F582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190750"/>
            <a:ext cx="762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CA46DA1-E6BD-47FF-ACBC-B2B27E052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400300"/>
            <a:ext cx="2667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China-invested enterprises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454D5D-DF3B-482B-9359-4C466BC33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800350"/>
            <a:ext cx="26670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Manufacturers and service companies expanding production or support functions in Thailand.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C27C70E-874A-4368-9CD5-35B2040C2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190750"/>
            <a:ext cx="30480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B9EFFA1-C6AF-489D-9CD9-45105BEA7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190750"/>
            <a:ext cx="762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C9070DB-AAF2-4B1F-90D0-659343E7A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00600" y="2400300"/>
            <a:ext cx="2667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Multinational operators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FA0D59-1194-4191-8125-9A17D2E72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00600" y="2800350"/>
            <a:ext cx="26670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International teams that need local employment administration and on-site HR coordination.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CFF44BD-6627-48D1-A331-B4589AFF4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190750"/>
            <a:ext cx="30480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7D1DB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51E0DC6-7A32-4851-9404-E09C9D98D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190750"/>
            <a:ext cx="76200" cy="1905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FD13DC-60AA-4CCD-BA89-C060A160F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400300"/>
            <a:ext cx="2667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02B5C"/>
                </a:solidFill>
              </a:defRPr>
            </a:pPr>
            <a:r>
              <a:rPr sz="1650" b="1">
                <a:solidFill>
                  <a:srgbClr val="002B5C"/>
                </a:solidFill>
              </a:rPr>
              <a:t>Industrial employers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4ADE174-CF12-4CE2-AD65-77D7764E7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800350"/>
            <a:ext cx="26670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72033"/>
                </a:solidFill>
              </a:defRPr>
            </a:pPr>
            <a:r>
              <a:rPr sz="1275" b="0">
                <a:solidFill>
                  <a:srgbClr val="172033"/>
                </a:solidFill>
              </a:rPr>
              <a:t>Factories, suppliers, logistics operators, and industrial park tenants with frontline workforce needs.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33331D-934A-44DC-ACDB-52EB29A46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810125"/>
            <a:ext cx="99060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02B5C"/>
                </a:solidFill>
              </a:defRPr>
            </a:pPr>
            <a:r>
              <a:rPr sz="1800" b="1">
                <a:solidFill>
                  <a:srgbClr val="002B5C"/>
                </a:solidFill>
              </a:rPr>
              <a:t>Ideal client profile: operational complexity, repeat hiring needs, compliance exposure, and a desire to treat workers with discipline and respect.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1DF4B6-1B85-4A78-B085-535EED52A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09B0D1C-C584-4CA9-BC4A-C6E577F09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E43B9EE-06EC-4760-A22B-46565E4A8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BEB5505-6660-40DE-B6F9-ED2A6C694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08</a:t>
            </a:r>
          </a:p>
        </p:txBody>
      </p:sp>
    </p:spTree>
    <p:extLst>
      <p:ext uri="{BB962C8B-B14F-4D97-AF65-F5344CB8AC3E}">
        <p14:creationId xmlns:p14="http://schemas.microsoft.com/office/powerpoint/2010/main" val="259271048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4E581B6-A4B5-482F-BA2E-8F75259F7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457200"/>
            <a:ext cx="4572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057B8"/>
                </a:solidFill>
              </a:defRPr>
            </a:pPr>
            <a:r>
              <a:rPr sz="1050" b="1">
                <a:solidFill>
                  <a:srgbClr val="0057B8"/>
                </a:solidFill>
              </a:rPr>
              <a:t>CLIENT VALUE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D8F7570-C15A-47CF-ACBB-522E9068D7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800100"/>
            <a:ext cx="7239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02B5C"/>
                </a:solidFill>
              </a:defRPr>
            </a:pPr>
            <a:r>
              <a:rPr sz="3000" b="1">
                <a:solidFill>
                  <a:srgbClr val="002B5C"/>
                </a:solidFill>
              </a:rPr>
              <a:t>PPP reduces workforce risk while improving operating speed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060517B-7859-4AB9-9CC9-6EEA7002D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6685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C6678"/>
                </a:solidFill>
              </a:defRPr>
            </a:pPr>
            <a:r>
              <a:rPr sz="1500" b="0">
                <a:solidFill>
                  <a:srgbClr val="5C6678"/>
                </a:solidFill>
              </a:rPr>
              <a:t>The value is practical: fewer gaps, fewer disputes, faster staffing, and better visibility.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E2C5E13-AABA-4C08-B534-6C445D028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231457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D7E71B-D60B-4469-8166-51485CF23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2238375"/>
            <a:ext cx="400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Reduce hiring and onboarding risk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ED4C0FA-D36A-465A-BE88-B75B044FE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29813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E441326-B422-4757-B822-AD22D5209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2905125"/>
            <a:ext cx="400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Improve workforce stability and employee support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3BF999F-94E7-46BD-9F8C-44111DB84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64807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24FC2E9-7BA4-4E36-BA83-7687769F1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3571875"/>
            <a:ext cx="400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Increase speed to fill for recurring operational roles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73AA190-75F0-48D3-A17F-6E18D9638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4314825"/>
            <a:ext cx="762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80CB101-8FCE-4F47-A0EF-CAA197DD2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4238625"/>
            <a:ext cx="400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72033"/>
                </a:solidFill>
              </a:defRPr>
            </a:pPr>
            <a:r>
              <a:rPr sz="1350" b="0">
                <a:solidFill>
                  <a:srgbClr val="172033"/>
                </a:solidFill>
              </a:rPr>
              <a:t>Resolve on-site issues before they become business disruption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A01949B-80B2-447C-8C49-5815D0A84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286000"/>
            <a:ext cx="381000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E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3292D25-2F0A-4AA8-9D9F-ACDDDDC81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647950"/>
            <a:ext cx="304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02B5C"/>
                </a:solidFill>
              </a:defRPr>
            </a:pPr>
            <a:r>
              <a:rPr sz="2250" b="1">
                <a:solidFill>
                  <a:srgbClr val="002B5C"/>
                </a:solidFill>
              </a:rPr>
              <a:t>The outcome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E1BE100-5283-4F38-BCDE-26A03FF2D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3219450"/>
            <a:ext cx="29527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72033"/>
                </a:solidFill>
              </a:defRPr>
            </a:pPr>
            <a:r>
              <a:rPr sz="1950" b="1">
                <a:solidFill>
                  <a:srgbClr val="172033"/>
                </a:solidFill>
              </a:rPr>
              <a:t>A workforce model that is easier to manage, easier to audit, and easier to scale.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3352F23-CB9F-4AEF-8B19-597991493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534150"/>
            <a:ext cx="1219200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2B5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38C0079-378A-4965-903E-23ACE6FF1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629400"/>
            <a:ext cx="12192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0A30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1BE12E4-DBE5-42D3-9374-F2CA0A291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705600"/>
            <a:ext cx="121920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57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20AE3F4-299D-4CCD-9237-020F9A376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6229350"/>
            <a:ext cx="3619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C6678"/>
                </a:solidFill>
              </a:defRPr>
            </a:pPr>
            <a:r>
              <a:rPr sz="1050" b="0">
                <a:solidFill>
                  <a:srgbClr val="5C6678"/>
                </a:solidFill>
              </a:rPr>
              <a:t>Pacific People Partners | 09</a:t>
            </a:r>
          </a:p>
        </p:txBody>
      </p:sp>
    </p:spTree>
    <p:extLst>
      <p:ext uri="{BB962C8B-B14F-4D97-AF65-F5344CB8AC3E}">
        <p14:creationId xmlns:p14="http://schemas.microsoft.com/office/powerpoint/2010/main" val="77808932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2026-07-01T14:53:32.4550000Z</dcterms:created>
  <dcterms:modified xsi:type="dcterms:W3CDTF">2026-07-01T14:53:32.4550000Z</dcterms:modified>
</coreProperties>
</file>